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18288000" cy="10287000"/>
  <p:notesSz cx="6858000" cy="9144000"/>
  <p:embeddedFontLst>
    <p:embeddedFont>
      <p:font typeface="Shlop" charset="1" panose="02000506040000020004"/>
      <p:regular r:id="rId17"/>
    </p:embeddedFont>
    <p:embeddedFont>
      <p:font typeface="Montserrat Semi-Bold" charset="1" panose="00000700000000000000"/>
      <p:regular r:id="rId18"/>
    </p:embeddedFont>
    <p:embeddedFont>
      <p:font typeface="Krub" charset="1" panose="00000500000000000000"/>
      <p:regular r:id="rId19"/>
    </p:embeddedFont>
    <p:embeddedFont>
      <p:font typeface="Gagalin" charset="1" panose="00000500000000000000"/>
      <p:regular r:id="rId20"/>
    </p:embeddedFont>
    <p:embeddedFont>
      <p:font typeface="Montserrat Bold Italics" charset="1" panose="00000800000000000000"/>
      <p:regular r:id="rId21"/>
    </p:embeddedFont>
    <p:embeddedFont>
      <p:font typeface="Montserrat" charset="1" panose="0000050000000000000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9.png" Type="http://schemas.openxmlformats.org/officeDocument/2006/relationships/image"/><Relationship Id="rId11" Target="../media/image10.svg" Type="http://schemas.openxmlformats.org/officeDocument/2006/relationships/image"/><Relationship Id="rId12" Target="../media/image11.png" Type="http://schemas.openxmlformats.org/officeDocument/2006/relationships/image"/><Relationship Id="rId13" Target="../media/image12.svg" Type="http://schemas.openxmlformats.org/officeDocument/2006/relationships/image"/><Relationship Id="rId14" Target="../media/image13.png" Type="http://schemas.openxmlformats.org/officeDocument/2006/relationships/image"/><Relationship Id="rId15" Target="../media/image14.svg" Type="http://schemas.openxmlformats.org/officeDocument/2006/relationships/image"/><Relationship Id="rId16" Target="../media/image15.png" Type="http://schemas.openxmlformats.org/officeDocument/2006/relationships/image"/><Relationship Id="rId17" Target="../media/image16.svg" Type="http://schemas.openxmlformats.org/officeDocument/2006/relationships/image"/><Relationship Id="rId18" Target="../media/image17.png" Type="http://schemas.openxmlformats.org/officeDocument/2006/relationships/image"/><Relationship Id="rId19" Target="../media/image18.svg" Type="http://schemas.openxmlformats.org/officeDocument/2006/relationships/image"/><Relationship Id="rId2" Target="../media/image1.png" Type="http://schemas.openxmlformats.org/officeDocument/2006/relationships/image"/><Relationship Id="rId20" Target="../media/image19.png" Type="http://schemas.openxmlformats.org/officeDocument/2006/relationships/image"/><Relationship Id="rId21" Target="../media/image20.svg" Type="http://schemas.openxmlformats.org/officeDocument/2006/relationships/image"/><Relationship Id="rId22" Target="../media/image21.png" Type="http://schemas.openxmlformats.org/officeDocument/2006/relationships/image"/><Relationship Id="rId23" Target="../media/image22.svg" Type="http://schemas.openxmlformats.org/officeDocument/2006/relationships/image"/><Relationship Id="rId24" Target="../media/image23.png" Type="http://schemas.openxmlformats.org/officeDocument/2006/relationships/image"/><Relationship Id="rId25" Target="../media/image24.svg" Type="http://schemas.openxmlformats.org/officeDocument/2006/relationships/image"/><Relationship Id="rId26" Target="../media/image25.png" Type="http://schemas.openxmlformats.org/officeDocument/2006/relationships/image"/><Relationship Id="rId27" Target="../media/image26.svg" Type="http://schemas.openxmlformats.org/officeDocument/2006/relationships/image"/><Relationship Id="rId28" Target="../media/image27.png" Type="http://schemas.openxmlformats.org/officeDocument/2006/relationships/image"/><Relationship Id="rId29" Target="../media/image28.svg" Type="http://schemas.openxmlformats.org/officeDocument/2006/relationships/image"/><Relationship Id="rId3" Target="../media/image2.svg" Type="http://schemas.openxmlformats.org/officeDocument/2006/relationships/image"/><Relationship Id="rId30" Target="../media/image29.png" Type="http://schemas.openxmlformats.org/officeDocument/2006/relationships/image"/><Relationship Id="rId31" Target="../media/image30.svg" Type="http://schemas.openxmlformats.org/officeDocument/2006/relationships/image"/><Relationship Id="rId32" Target="../media/image31.png" Type="http://schemas.openxmlformats.org/officeDocument/2006/relationships/image"/><Relationship Id="rId33" Target="../media/image32.svg" Type="http://schemas.openxmlformats.org/officeDocument/2006/relationships/image"/><Relationship Id="rId34" Target="../media/image33.png" Type="http://schemas.openxmlformats.org/officeDocument/2006/relationships/image"/><Relationship Id="rId35" Target="../media/image34.svg" Type="http://schemas.openxmlformats.org/officeDocument/2006/relationships/image"/><Relationship Id="rId36" Target="../media/image35.png" Type="http://schemas.openxmlformats.org/officeDocument/2006/relationships/image"/><Relationship Id="rId37" Target="../media/image36.svg" Type="http://schemas.openxmlformats.org/officeDocument/2006/relationships/image"/><Relationship Id="rId38" Target="../media/image37.png" Type="http://schemas.openxmlformats.org/officeDocument/2006/relationships/image"/><Relationship Id="rId39" Target="../media/image38.svg" Type="http://schemas.openxmlformats.org/officeDocument/2006/relationships/image"/><Relationship Id="rId4" Target="../media/image3.png" Type="http://schemas.openxmlformats.org/officeDocument/2006/relationships/image"/><Relationship Id="rId40" Target="../media/image39.png" Type="http://schemas.openxmlformats.org/officeDocument/2006/relationships/image"/><Relationship Id="rId41" Target="../media/image40.svg" Type="http://schemas.openxmlformats.org/officeDocument/2006/relationships/image"/><Relationship Id="rId42" Target="../media/image41.png" Type="http://schemas.openxmlformats.org/officeDocument/2006/relationships/image"/><Relationship Id="rId5" Target="../media/image4.svg" Type="http://schemas.openxmlformats.org/officeDocument/2006/relationships/image"/><Relationship Id="rId6" Target="../media/image5.png" Type="http://schemas.openxmlformats.org/officeDocument/2006/relationships/image"/><Relationship Id="rId7" Target="../media/image6.svg" Type="http://schemas.openxmlformats.org/officeDocument/2006/relationships/image"/><Relationship Id="rId8" Target="../media/image7.png" Type="http://schemas.openxmlformats.org/officeDocument/2006/relationships/image"/><Relationship Id="rId9" Target="../media/image8.sv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4.png" Type="http://schemas.openxmlformats.org/officeDocument/2006/relationships/image"/><Relationship Id="rId3" Target="../media/image75.svg" Type="http://schemas.openxmlformats.org/officeDocument/2006/relationships/image"/><Relationship Id="rId4" Target="../media/image76.png" Type="http://schemas.openxmlformats.org/officeDocument/2006/relationships/image"/><Relationship Id="rId5" Target="../media/image77.svg" Type="http://schemas.openxmlformats.org/officeDocument/2006/relationships/image"/><Relationship Id="rId6" Target="../media/image41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41.png" Type="http://schemas.openxmlformats.org/officeDocument/2006/relationships/image"/><Relationship Id="rId2" Target="../media/image78.png" Type="http://schemas.openxmlformats.org/officeDocument/2006/relationships/image"/><Relationship Id="rId3" Target="../media/image79.svg" Type="http://schemas.openxmlformats.org/officeDocument/2006/relationships/image"/><Relationship Id="rId4" Target="../media/image80.png" Type="http://schemas.openxmlformats.org/officeDocument/2006/relationships/image"/><Relationship Id="rId5" Target="../media/image81.svg" Type="http://schemas.openxmlformats.org/officeDocument/2006/relationships/image"/><Relationship Id="rId6" Target="../media/image82.png" Type="http://schemas.openxmlformats.org/officeDocument/2006/relationships/image"/><Relationship Id="rId7" Target="../media/image83.svg" Type="http://schemas.openxmlformats.org/officeDocument/2006/relationships/image"/><Relationship Id="rId8" Target="../media/image84.png" Type="http://schemas.openxmlformats.org/officeDocument/2006/relationships/image"/><Relationship Id="rId9" Target="../media/image85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14.svg" Type="http://schemas.openxmlformats.org/officeDocument/2006/relationships/image"/><Relationship Id="rId4" Target="../media/image35.png" Type="http://schemas.openxmlformats.org/officeDocument/2006/relationships/image"/><Relationship Id="rId5" Target="../media/image36.svg" Type="http://schemas.openxmlformats.org/officeDocument/2006/relationships/image"/><Relationship Id="rId6" Target="../media/image41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0.png" Type="http://schemas.openxmlformats.org/officeDocument/2006/relationships/image"/><Relationship Id="rId11" Target="../media/image51.svg" Type="http://schemas.openxmlformats.org/officeDocument/2006/relationships/image"/><Relationship Id="rId12" Target="../media/image37.png" Type="http://schemas.openxmlformats.org/officeDocument/2006/relationships/image"/><Relationship Id="rId13" Target="../media/image38.svg" Type="http://schemas.openxmlformats.org/officeDocument/2006/relationships/image"/><Relationship Id="rId14" Target="../media/image41.png" Type="http://schemas.openxmlformats.org/officeDocument/2006/relationships/image"/><Relationship Id="rId2" Target="../media/image42.png" Type="http://schemas.openxmlformats.org/officeDocument/2006/relationships/image"/><Relationship Id="rId3" Target="../media/image43.svg" Type="http://schemas.openxmlformats.org/officeDocument/2006/relationships/image"/><Relationship Id="rId4" Target="../media/image44.png" Type="http://schemas.openxmlformats.org/officeDocument/2006/relationships/image"/><Relationship Id="rId5" Target="../media/image45.svg" Type="http://schemas.openxmlformats.org/officeDocument/2006/relationships/image"/><Relationship Id="rId6" Target="../media/image46.png" Type="http://schemas.openxmlformats.org/officeDocument/2006/relationships/image"/><Relationship Id="rId7" Target="../media/image47.svg" Type="http://schemas.openxmlformats.org/officeDocument/2006/relationships/image"/><Relationship Id="rId8" Target="../media/image48.png" Type="http://schemas.openxmlformats.org/officeDocument/2006/relationships/image"/><Relationship Id="rId9" Target="../media/image49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6.svg" Type="http://schemas.openxmlformats.org/officeDocument/2006/relationships/image"/><Relationship Id="rId4" Target="../media/image41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10.svg" Type="http://schemas.openxmlformats.org/officeDocument/2006/relationships/image"/><Relationship Id="rId4" Target="../media/image41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8.png" Type="http://schemas.openxmlformats.org/officeDocument/2006/relationships/image"/><Relationship Id="rId11" Target="../media/image59.svg" Type="http://schemas.openxmlformats.org/officeDocument/2006/relationships/image"/><Relationship Id="rId12" Target="../media/image41.png" Type="http://schemas.openxmlformats.org/officeDocument/2006/relationships/image"/><Relationship Id="rId2" Target="../media/image29.png" Type="http://schemas.openxmlformats.org/officeDocument/2006/relationships/image"/><Relationship Id="rId3" Target="../media/image30.svg" Type="http://schemas.openxmlformats.org/officeDocument/2006/relationships/image"/><Relationship Id="rId4" Target="../media/image52.png" Type="http://schemas.openxmlformats.org/officeDocument/2006/relationships/image"/><Relationship Id="rId5" Target="../media/image53.svg" Type="http://schemas.openxmlformats.org/officeDocument/2006/relationships/image"/><Relationship Id="rId6" Target="../media/image54.png" Type="http://schemas.openxmlformats.org/officeDocument/2006/relationships/image"/><Relationship Id="rId7" Target="../media/image55.svg" Type="http://schemas.openxmlformats.org/officeDocument/2006/relationships/image"/><Relationship Id="rId8" Target="../media/image56.png" Type="http://schemas.openxmlformats.org/officeDocument/2006/relationships/image"/><Relationship Id="rId9" Target="../media/image57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0.png" Type="http://schemas.openxmlformats.org/officeDocument/2006/relationships/image"/><Relationship Id="rId3" Target="../media/image61.png" Type="http://schemas.openxmlformats.org/officeDocument/2006/relationships/image"/><Relationship Id="rId4" Target="../media/image62.svg" Type="http://schemas.openxmlformats.org/officeDocument/2006/relationships/image"/><Relationship Id="rId5" Target="../media/image41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3.png" Type="http://schemas.openxmlformats.org/officeDocument/2006/relationships/image"/><Relationship Id="rId3" Target="../media/image64.svg" Type="http://schemas.openxmlformats.org/officeDocument/2006/relationships/image"/><Relationship Id="rId4" Target="../media/image65.png" Type="http://schemas.openxmlformats.org/officeDocument/2006/relationships/image"/><Relationship Id="rId5" Target="../media/image66.svg" Type="http://schemas.openxmlformats.org/officeDocument/2006/relationships/image"/><Relationship Id="rId6" Target="../media/image67.png" Type="http://schemas.openxmlformats.org/officeDocument/2006/relationships/image"/><Relationship Id="rId7" Target="../media/image68.svg" Type="http://schemas.openxmlformats.org/officeDocument/2006/relationships/image"/><Relationship Id="rId8" Target="../media/image41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9.png" Type="http://schemas.openxmlformats.org/officeDocument/2006/relationships/image"/><Relationship Id="rId3" Target="../media/image70.svg" Type="http://schemas.openxmlformats.org/officeDocument/2006/relationships/image"/><Relationship Id="rId4" Target="../media/image52.png" Type="http://schemas.openxmlformats.org/officeDocument/2006/relationships/image"/><Relationship Id="rId5" Target="../media/image53.svg" Type="http://schemas.openxmlformats.org/officeDocument/2006/relationships/image"/><Relationship Id="rId6" Target="../media/image71.png" Type="http://schemas.openxmlformats.org/officeDocument/2006/relationships/image"/><Relationship Id="rId7" Target="../media/image72.png" Type="http://schemas.openxmlformats.org/officeDocument/2006/relationships/image"/><Relationship Id="rId8" Target="../media/image73.svg" Type="http://schemas.openxmlformats.org/officeDocument/2006/relationships/image"/><Relationship Id="rId9" Target="../media/image41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181976" y="4892291"/>
            <a:ext cx="1941493" cy="1973791"/>
          </a:xfrm>
          <a:custGeom>
            <a:avLst/>
            <a:gdLst/>
            <a:ahLst/>
            <a:cxnLst/>
            <a:rect r="r" b="b" t="t" l="l"/>
            <a:pathLst>
              <a:path h="1973791" w="1941493">
                <a:moveTo>
                  <a:pt x="0" y="0"/>
                </a:moveTo>
                <a:lnTo>
                  <a:pt x="1941492" y="0"/>
                </a:lnTo>
                <a:lnTo>
                  <a:pt x="1941492" y="1973791"/>
                </a:lnTo>
                <a:lnTo>
                  <a:pt x="0" y="197379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472091" y="-269448"/>
            <a:ext cx="2418951" cy="1746043"/>
          </a:xfrm>
          <a:custGeom>
            <a:avLst/>
            <a:gdLst/>
            <a:ahLst/>
            <a:cxnLst/>
            <a:rect r="r" b="b" t="t" l="l"/>
            <a:pathLst>
              <a:path h="1746043" w="2418951">
                <a:moveTo>
                  <a:pt x="0" y="0"/>
                </a:moveTo>
                <a:lnTo>
                  <a:pt x="2418951" y="0"/>
                </a:lnTo>
                <a:lnTo>
                  <a:pt x="2418951" y="1746043"/>
                </a:lnTo>
                <a:lnTo>
                  <a:pt x="0" y="17460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7259300" y="2367475"/>
            <a:ext cx="1786844" cy="2174257"/>
          </a:xfrm>
          <a:custGeom>
            <a:avLst/>
            <a:gdLst/>
            <a:ahLst/>
            <a:cxnLst/>
            <a:rect r="r" b="b" t="t" l="l"/>
            <a:pathLst>
              <a:path h="2174257" w="1786844">
                <a:moveTo>
                  <a:pt x="0" y="0"/>
                </a:moveTo>
                <a:lnTo>
                  <a:pt x="1786844" y="0"/>
                </a:lnTo>
                <a:lnTo>
                  <a:pt x="1786844" y="2174257"/>
                </a:lnTo>
                <a:lnTo>
                  <a:pt x="0" y="217425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99671" y="8865357"/>
            <a:ext cx="2121303" cy="2352251"/>
          </a:xfrm>
          <a:custGeom>
            <a:avLst/>
            <a:gdLst/>
            <a:ahLst/>
            <a:cxnLst/>
            <a:rect r="r" b="b" t="t" l="l"/>
            <a:pathLst>
              <a:path h="2352251" w="2121303">
                <a:moveTo>
                  <a:pt x="0" y="0"/>
                </a:moveTo>
                <a:lnTo>
                  <a:pt x="2121303" y="0"/>
                </a:lnTo>
                <a:lnTo>
                  <a:pt x="2121303" y="2352251"/>
                </a:lnTo>
                <a:lnTo>
                  <a:pt x="0" y="235225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-850862" y="4122278"/>
            <a:ext cx="1879562" cy="2247303"/>
          </a:xfrm>
          <a:custGeom>
            <a:avLst/>
            <a:gdLst/>
            <a:ahLst/>
            <a:cxnLst/>
            <a:rect r="r" b="b" t="t" l="l"/>
            <a:pathLst>
              <a:path h="2247303" w="1879562">
                <a:moveTo>
                  <a:pt x="0" y="0"/>
                </a:moveTo>
                <a:lnTo>
                  <a:pt x="1879562" y="0"/>
                </a:lnTo>
                <a:lnTo>
                  <a:pt x="1879562" y="2247303"/>
                </a:lnTo>
                <a:lnTo>
                  <a:pt x="0" y="224730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6128129" y="9019019"/>
            <a:ext cx="3412459" cy="2326717"/>
          </a:xfrm>
          <a:custGeom>
            <a:avLst/>
            <a:gdLst/>
            <a:ahLst/>
            <a:cxnLst/>
            <a:rect r="r" b="b" t="t" l="l"/>
            <a:pathLst>
              <a:path h="2326717" w="3412459">
                <a:moveTo>
                  <a:pt x="0" y="0"/>
                </a:moveTo>
                <a:lnTo>
                  <a:pt x="3412458" y="0"/>
                </a:lnTo>
                <a:lnTo>
                  <a:pt x="3412458" y="2326717"/>
                </a:lnTo>
                <a:lnTo>
                  <a:pt x="0" y="232671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3443052" y="8865357"/>
            <a:ext cx="2274829" cy="2063890"/>
          </a:xfrm>
          <a:custGeom>
            <a:avLst/>
            <a:gdLst/>
            <a:ahLst/>
            <a:cxnLst/>
            <a:rect r="r" b="b" t="t" l="l"/>
            <a:pathLst>
              <a:path h="2063890" w="2274829">
                <a:moveTo>
                  <a:pt x="0" y="0"/>
                </a:moveTo>
                <a:lnTo>
                  <a:pt x="2274829" y="0"/>
                </a:lnTo>
                <a:lnTo>
                  <a:pt x="2274829" y="2063890"/>
                </a:lnTo>
                <a:lnTo>
                  <a:pt x="0" y="206389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-633070" y="1860719"/>
            <a:ext cx="1483932" cy="1880559"/>
          </a:xfrm>
          <a:custGeom>
            <a:avLst/>
            <a:gdLst/>
            <a:ahLst/>
            <a:cxnLst/>
            <a:rect r="r" b="b" t="t" l="l"/>
            <a:pathLst>
              <a:path h="1880559" w="1483932">
                <a:moveTo>
                  <a:pt x="0" y="0"/>
                </a:moveTo>
                <a:lnTo>
                  <a:pt x="1483932" y="0"/>
                </a:lnTo>
                <a:lnTo>
                  <a:pt x="1483932" y="1880559"/>
                </a:lnTo>
                <a:lnTo>
                  <a:pt x="0" y="188055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10073562" y="-861402"/>
            <a:ext cx="1853427" cy="1894767"/>
          </a:xfrm>
          <a:custGeom>
            <a:avLst/>
            <a:gdLst/>
            <a:ahLst/>
            <a:cxnLst/>
            <a:rect r="r" b="b" t="t" l="l"/>
            <a:pathLst>
              <a:path h="1894767" w="1853427">
                <a:moveTo>
                  <a:pt x="0" y="0"/>
                </a:moveTo>
                <a:lnTo>
                  <a:pt x="1853427" y="0"/>
                </a:lnTo>
                <a:lnTo>
                  <a:pt x="1853427" y="1894767"/>
                </a:lnTo>
                <a:lnTo>
                  <a:pt x="0" y="1894767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6852302" y="9258300"/>
            <a:ext cx="2449020" cy="1976896"/>
          </a:xfrm>
          <a:custGeom>
            <a:avLst/>
            <a:gdLst/>
            <a:ahLst/>
            <a:cxnLst/>
            <a:rect r="r" b="b" t="t" l="l"/>
            <a:pathLst>
              <a:path h="1976896" w="2449020">
                <a:moveTo>
                  <a:pt x="0" y="0"/>
                </a:moveTo>
                <a:lnTo>
                  <a:pt x="2449020" y="0"/>
                </a:lnTo>
                <a:lnTo>
                  <a:pt x="2449020" y="1976896"/>
                </a:lnTo>
                <a:lnTo>
                  <a:pt x="0" y="197689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7259300" y="7139010"/>
            <a:ext cx="2539002" cy="2738140"/>
          </a:xfrm>
          <a:custGeom>
            <a:avLst/>
            <a:gdLst/>
            <a:ahLst/>
            <a:cxnLst/>
            <a:rect r="r" b="b" t="t" l="l"/>
            <a:pathLst>
              <a:path h="2738140" w="2539002">
                <a:moveTo>
                  <a:pt x="0" y="0"/>
                </a:moveTo>
                <a:lnTo>
                  <a:pt x="2539002" y="0"/>
                </a:lnTo>
                <a:lnTo>
                  <a:pt x="2539002" y="2738140"/>
                </a:lnTo>
                <a:lnTo>
                  <a:pt x="0" y="273814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12821480" y="-1795037"/>
            <a:ext cx="2821258" cy="3051178"/>
          </a:xfrm>
          <a:custGeom>
            <a:avLst/>
            <a:gdLst/>
            <a:ahLst/>
            <a:cxnLst/>
            <a:rect r="r" b="b" t="t" l="l"/>
            <a:pathLst>
              <a:path h="3051178" w="2821258">
                <a:moveTo>
                  <a:pt x="0" y="0"/>
                </a:moveTo>
                <a:lnTo>
                  <a:pt x="2821258" y="0"/>
                </a:lnTo>
                <a:lnTo>
                  <a:pt x="2821258" y="3051178"/>
                </a:lnTo>
                <a:lnTo>
                  <a:pt x="0" y="3051178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6128129" y="-647746"/>
            <a:ext cx="2673751" cy="2508465"/>
          </a:xfrm>
          <a:custGeom>
            <a:avLst/>
            <a:gdLst/>
            <a:ahLst/>
            <a:cxnLst/>
            <a:rect r="r" b="b" t="t" l="l"/>
            <a:pathLst>
              <a:path h="2508465" w="2673751">
                <a:moveTo>
                  <a:pt x="0" y="0"/>
                </a:moveTo>
                <a:lnTo>
                  <a:pt x="2673751" y="0"/>
                </a:lnTo>
                <a:lnTo>
                  <a:pt x="2673751" y="2508465"/>
                </a:lnTo>
                <a:lnTo>
                  <a:pt x="0" y="2508465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-1675353" y="6710703"/>
            <a:ext cx="2655305" cy="1810467"/>
          </a:xfrm>
          <a:custGeom>
            <a:avLst/>
            <a:gdLst/>
            <a:ahLst/>
            <a:cxnLst/>
            <a:rect r="r" b="b" t="t" l="l"/>
            <a:pathLst>
              <a:path h="1810467" w="2655305">
                <a:moveTo>
                  <a:pt x="0" y="0"/>
                </a:moveTo>
                <a:lnTo>
                  <a:pt x="2655305" y="0"/>
                </a:lnTo>
                <a:lnTo>
                  <a:pt x="2655305" y="1810467"/>
                </a:lnTo>
                <a:lnTo>
                  <a:pt x="0" y="181046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6" id="16"/>
          <p:cNvSpPr/>
          <p:nvPr/>
        </p:nvSpPr>
        <p:spPr>
          <a:xfrm flipH="false" flipV="false" rot="0">
            <a:off x="-987322" y="8031105"/>
            <a:ext cx="2547645" cy="2274352"/>
          </a:xfrm>
          <a:custGeom>
            <a:avLst/>
            <a:gdLst/>
            <a:ahLst/>
            <a:cxnLst/>
            <a:rect r="r" b="b" t="t" l="l"/>
            <a:pathLst>
              <a:path h="2274352" w="2547645">
                <a:moveTo>
                  <a:pt x="0" y="0"/>
                </a:moveTo>
                <a:lnTo>
                  <a:pt x="2547645" y="0"/>
                </a:lnTo>
                <a:lnTo>
                  <a:pt x="2547645" y="2274352"/>
                </a:lnTo>
                <a:lnTo>
                  <a:pt x="0" y="2274352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7" id="17"/>
          <p:cNvSpPr/>
          <p:nvPr/>
        </p:nvSpPr>
        <p:spPr>
          <a:xfrm flipH="false" flipV="false" rot="0">
            <a:off x="8015697" y="9258300"/>
            <a:ext cx="2571251" cy="2628602"/>
          </a:xfrm>
          <a:custGeom>
            <a:avLst/>
            <a:gdLst/>
            <a:ahLst/>
            <a:cxnLst/>
            <a:rect r="r" b="b" t="t" l="l"/>
            <a:pathLst>
              <a:path h="2628602" w="2571251">
                <a:moveTo>
                  <a:pt x="0" y="0"/>
                </a:moveTo>
                <a:lnTo>
                  <a:pt x="2571250" y="0"/>
                </a:lnTo>
                <a:lnTo>
                  <a:pt x="2571250" y="2628602"/>
                </a:lnTo>
                <a:lnTo>
                  <a:pt x="0" y="2628602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5400000">
            <a:off x="10896197" y="9298795"/>
            <a:ext cx="2298151" cy="1976410"/>
          </a:xfrm>
          <a:custGeom>
            <a:avLst/>
            <a:gdLst/>
            <a:ahLst/>
            <a:cxnLst/>
            <a:rect r="r" b="b" t="t" l="l"/>
            <a:pathLst>
              <a:path h="1976410" w="2298151">
                <a:moveTo>
                  <a:pt x="0" y="0"/>
                </a:moveTo>
                <a:lnTo>
                  <a:pt x="2298151" y="0"/>
                </a:lnTo>
                <a:lnTo>
                  <a:pt x="2298151" y="1976410"/>
                </a:lnTo>
                <a:lnTo>
                  <a:pt x="0" y="1976410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12412764" y="-899663"/>
            <a:ext cx="2060578" cy="1918210"/>
          </a:xfrm>
          <a:custGeom>
            <a:avLst/>
            <a:gdLst/>
            <a:ahLst/>
            <a:cxnLst/>
            <a:rect r="r" b="b" t="t" l="l"/>
            <a:pathLst>
              <a:path h="1918210" w="2060578">
                <a:moveTo>
                  <a:pt x="0" y="0"/>
                </a:moveTo>
                <a:lnTo>
                  <a:pt x="2060577" y="0"/>
                </a:lnTo>
                <a:lnTo>
                  <a:pt x="2060577" y="1918211"/>
                </a:lnTo>
                <a:lnTo>
                  <a:pt x="0" y="1918211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2620974" y="-899663"/>
            <a:ext cx="2449020" cy="1976896"/>
          </a:xfrm>
          <a:custGeom>
            <a:avLst/>
            <a:gdLst/>
            <a:ahLst/>
            <a:cxnLst/>
            <a:rect r="r" b="b" t="t" l="l"/>
            <a:pathLst>
              <a:path h="1976896" w="2449020">
                <a:moveTo>
                  <a:pt x="0" y="0"/>
                </a:moveTo>
                <a:lnTo>
                  <a:pt x="2449020" y="0"/>
                </a:lnTo>
                <a:lnTo>
                  <a:pt x="2449020" y="1976896"/>
                </a:lnTo>
                <a:lnTo>
                  <a:pt x="0" y="1976896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1" id="21"/>
          <p:cNvSpPr/>
          <p:nvPr/>
        </p:nvSpPr>
        <p:spPr>
          <a:xfrm flipH="false" flipV="false" rot="0">
            <a:off x="3633762" y="-1962047"/>
            <a:ext cx="2571251" cy="2628602"/>
          </a:xfrm>
          <a:custGeom>
            <a:avLst/>
            <a:gdLst/>
            <a:ahLst/>
            <a:cxnLst/>
            <a:rect r="r" b="b" t="t" l="l"/>
            <a:pathLst>
              <a:path h="2628602" w="2571251">
                <a:moveTo>
                  <a:pt x="0" y="0"/>
                </a:moveTo>
                <a:lnTo>
                  <a:pt x="2571250" y="0"/>
                </a:lnTo>
                <a:lnTo>
                  <a:pt x="2571250" y="2628602"/>
                </a:lnTo>
                <a:lnTo>
                  <a:pt x="0" y="2628602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2" id="22"/>
          <p:cNvSpPr/>
          <p:nvPr/>
        </p:nvSpPr>
        <p:spPr>
          <a:xfrm flipH="false" flipV="false" rot="0">
            <a:off x="6327462" y="-1037914"/>
            <a:ext cx="1981229" cy="2294055"/>
          </a:xfrm>
          <a:custGeom>
            <a:avLst/>
            <a:gdLst/>
            <a:ahLst/>
            <a:cxnLst/>
            <a:rect r="r" b="b" t="t" l="l"/>
            <a:pathLst>
              <a:path h="2294055" w="1981229">
                <a:moveTo>
                  <a:pt x="0" y="0"/>
                </a:moveTo>
                <a:lnTo>
                  <a:pt x="1981229" y="0"/>
                </a:lnTo>
                <a:lnTo>
                  <a:pt x="1981229" y="2294055"/>
                </a:lnTo>
                <a:lnTo>
                  <a:pt x="0" y="2294055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3" id="23"/>
          <p:cNvSpPr/>
          <p:nvPr/>
        </p:nvSpPr>
        <p:spPr>
          <a:xfrm flipH="false" flipV="false" rot="0">
            <a:off x="3094865" y="9048144"/>
            <a:ext cx="3110147" cy="2431570"/>
          </a:xfrm>
          <a:custGeom>
            <a:avLst/>
            <a:gdLst/>
            <a:ahLst/>
            <a:cxnLst/>
            <a:rect r="r" b="b" t="t" l="l"/>
            <a:pathLst>
              <a:path h="2431570" w="3110147">
                <a:moveTo>
                  <a:pt x="0" y="0"/>
                </a:moveTo>
                <a:lnTo>
                  <a:pt x="3110147" y="0"/>
                </a:lnTo>
                <a:lnTo>
                  <a:pt x="3110147" y="2431570"/>
                </a:lnTo>
                <a:lnTo>
                  <a:pt x="0" y="2431570"/>
                </a:lnTo>
                <a:lnTo>
                  <a:pt x="0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4" id="24"/>
          <p:cNvSpPr/>
          <p:nvPr/>
        </p:nvSpPr>
        <p:spPr>
          <a:xfrm flipH="false" flipV="false" rot="-10654206">
            <a:off x="8654452" y="-1777887"/>
            <a:ext cx="871397" cy="2940297"/>
          </a:xfrm>
          <a:custGeom>
            <a:avLst/>
            <a:gdLst/>
            <a:ahLst/>
            <a:cxnLst/>
            <a:rect r="r" b="b" t="t" l="l"/>
            <a:pathLst>
              <a:path h="2940297" w="871397">
                <a:moveTo>
                  <a:pt x="0" y="0"/>
                </a:moveTo>
                <a:lnTo>
                  <a:pt x="871397" y="0"/>
                </a:lnTo>
                <a:lnTo>
                  <a:pt x="871397" y="2940297"/>
                </a:lnTo>
                <a:lnTo>
                  <a:pt x="0" y="2940297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5" id="25"/>
          <p:cNvSpPr/>
          <p:nvPr/>
        </p:nvSpPr>
        <p:spPr>
          <a:xfrm flipH="false" flipV="false" rot="0">
            <a:off x="1560323" y="2913636"/>
            <a:ext cx="2707302" cy="3230713"/>
          </a:xfrm>
          <a:custGeom>
            <a:avLst/>
            <a:gdLst/>
            <a:ahLst/>
            <a:cxnLst/>
            <a:rect r="r" b="b" t="t" l="l"/>
            <a:pathLst>
              <a:path h="3230713" w="2707302">
                <a:moveTo>
                  <a:pt x="0" y="0"/>
                </a:moveTo>
                <a:lnTo>
                  <a:pt x="2707301" y="0"/>
                </a:lnTo>
                <a:lnTo>
                  <a:pt x="2707301" y="3230713"/>
                </a:lnTo>
                <a:lnTo>
                  <a:pt x="0" y="3230713"/>
                </a:lnTo>
                <a:lnTo>
                  <a:pt x="0" y="0"/>
                </a:lnTo>
                <a:close/>
              </a:path>
            </a:pathLst>
          </a:custGeom>
          <a:blipFill>
            <a:blip r:embed="rId42"/>
            <a:stretch>
              <a:fillRect l="0" t="0" r="0" b="0"/>
            </a:stretch>
          </a:blipFill>
        </p:spPr>
      </p:sp>
      <p:sp>
        <p:nvSpPr>
          <p:cNvPr name="TextBox 26" id="26"/>
          <p:cNvSpPr txBox="true"/>
          <p:nvPr/>
        </p:nvSpPr>
        <p:spPr>
          <a:xfrm rot="0">
            <a:off x="4534474" y="2551849"/>
            <a:ext cx="9219052" cy="35256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82"/>
              </a:lnSpc>
            </a:pPr>
            <a:r>
              <a:rPr lang="en-US" sz="20415">
                <a:solidFill>
                  <a:srgbClr val="303030"/>
                </a:solidFill>
                <a:latin typeface="Shlop"/>
                <a:ea typeface="Shlop"/>
                <a:cs typeface="Shlop"/>
                <a:sym typeface="Shlop"/>
              </a:rPr>
              <a:t>HALLOWEEN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4055891" y="5921824"/>
            <a:ext cx="10176218" cy="10287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  <a:spcBef>
                <a:spcPct val="0"/>
              </a:spcBef>
            </a:pPr>
            <a:r>
              <a:rPr lang="en-US" b="true" sz="6000" spc="-252">
                <a:solidFill>
                  <a:srgbClr val="30303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UN NUEVO ENFOQUE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423916" y="0"/>
            <a:ext cx="11402408" cy="10075582"/>
          </a:xfrm>
          <a:custGeom>
            <a:avLst/>
            <a:gdLst/>
            <a:ahLst/>
            <a:cxnLst/>
            <a:rect r="r" b="b" t="t" l="l"/>
            <a:pathLst>
              <a:path h="10075582" w="11402408">
                <a:moveTo>
                  <a:pt x="0" y="0"/>
                </a:moveTo>
                <a:lnTo>
                  <a:pt x="11402408" y="0"/>
                </a:lnTo>
                <a:lnTo>
                  <a:pt x="11402408" y="10075582"/>
                </a:lnTo>
                <a:lnTo>
                  <a:pt x="0" y="1007558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388018" y="4499395"/>
            <a:ext cx="9066074" cy="5576188"/>
          </a:xfrm>
          <a:custGeom>
            <a:avLst/>
            <a:gdLst/>
            <a:ahLst/>
            <a:cxnLst/>
            <a:rect r="r" b="b" t="t" l="l"/>
            <a:pathLst>
              <a:path h="5576188" w="9066074">
                <a:moveTo>
                  <a:pt x="0" y="0"/>
                </a:moveTo>
                <a:lnTo>
                  <a:pt x="9066074" y="0"/>
                </a:lnTo>
                <a:lnTo>
                  <a:pt x="9066074" y="5576187"/>
                </a:lnTo>
                <a:lnTo>
                  <a:pt x="0" y="55761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1172474" y="356020"/>
            <a:ext cx="15943052" cy="4143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6050"/>
              </a:lnSpc>
              <a:spcBef>
                <a:spcPct val="0"/>
              </a:spcBef>
            </a:pPr>
            <a:r>
              <a:rPr lang="en-US" sz="15000" strike="noStrike" u="none">
                <a:solidFill>
                  <a:srgbClr val="303030"/>
                </a:solidFill>
                <a:latin typeface="Gagalin"/>
                <a:ea typeface="Gagalin"/>
                <a:cs typeface="Gagalin"/>
                <a:sym typeface="Gagalin"/>
              </a:rPr>
              <a:t>¿TE UNES A LA LUZ?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8255236" y="4760595"/>
            <a:ext cx="9552218" cy="4497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939"/>
              </a:lnSpc>
              <a:spcBef>
                <a:spcPct val="0"/>
              </a:spcBef>
            </a:pPr>
            <a:r>
              <a:rPr lang="en-US" sz="4399" spc="263">
                <a:solidFill>
                  <a:srgbClr val="303030"/>
                </a:solidFill>
                <a:latin typeface="Krub"/>
                <a:ea typeface="Krub"/>
                <a:cs typeface="Krub"/>
                <a:sym typeface="Krub"/>
              </a:rPr>
              <a:t>No te quedes atrapado en la oscuridad de Halloween. ¡Ven y celebra con nosotros el 31 de octubre en Octubrillante! Un tiempo lleno de alegría y propósito.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449973" y="175045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0" y="0"/>
                </a:lnTo>
                <a:lnTo>
                  <a:pt x="2357480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127012" y="3288813"/>
            <a:ext cx="5849131" cy="6499035"/>
          </a:xfrm>
          <a:custGeom>
            <a:avLst/>
            <a:gdLst/>
            <a:ahLst/>
            <a:cxnLst/>
            <a:rect r="r" b="b" t="t" l="l"/>
            <a:pathLst>
              <a:path h="6499035" w="5849131">
                <a:moveTo>
                  <a:pt x="0" y="0"/>
                </a:moveTo>
                <a:lnTo>
                  <a:pt x="5849131" y="0"/>
                </a:lnTo>
                <a:lnTo>
                  <a:pt x="5849131" y="6499034"/>
                </a:lnTo>
                <a:lnTo>
                  <a:pt x="0" y="64990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400000">
            <a:off x="1846748" y="1807530"/>
            <a:ext cx="4326758" cy="4326758"/>
          </a:xfrm>
          <a:custGeom>
            <a:avLst/>
            <a:gdLst/>
            <a:ahLst/>
            <a:cxnLst/>
            <a:rect r="r" b="b" t="t" l="l"/>
            <a:pathLst>
              <a:path h="4326758" w="4326758">
                <a:moveTo>
                  <a:pt x="0" y="0"/>
                </a:moveTo>
                <a:lnTo>
                  <a:pt x="4326758" y="0"/>
                </a:lnTo>
                <a:lnTo>
                  <a:pt x="4326758" y="4326758"/>
                </a:lnTo>
                <a:lnTo>
                  <a:pt x="0" y="432675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1049637">
            <a:off x="14350442" y="-249870"/>
            <a:ext cx="3689742" cy="4114800"/>
          </a:xfrm>
          <a:custGeom>
            <a:avLst/>
            <a:gdLst/>
            <a:ahLst/>
            <a:cxnLst/>
            <a:rect r="r" b="b" t="t" l="l"/>
            <a:pathLst>
              <a:path h="4114800" w="3689742">
                <a:moveTo>
                  <a:pt x="0" y="0"/>
                </a:moveTo>
                <a:lnTo>
                  <a:pt x="3689741" y="0"/>
                </a:lnTo>
                <a:lnTo>
                  <a:pt x="368974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904432">
            <a:off x="-491639" y="6237744"/>
            <a:ext cx="4111553" cy="4697955"/>
          </a:xfrm>
          <a:custGeom>
            <a:avLst/>
            <a:gdLst/>
            <a:ahLst/>
            <a:cxnLst/>
            <a:rect r="r" b="b" t="t" l="l"/>
            <a:pathLst>
              <a:path h="4697955" w="4111553">
                <a:moveTo>
                  <a:pt x="0" y="0"/>
                </a:moveTo>
                <a:lnTo>
                  <a:pt x="4111552" y="0"/>
                </a:lnTo>
                <a:lnTo>
                  <a:pt x="4111552" y="4697954"/>
                </a:lnTo>
                <a:lnTo>
                  <a:pt x="0" y="469795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1470944" y="1000125"/>
            <a:ext cx="15346112" cy="4143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6050"/>
              </a:lnSpc>
              <a:spcBef>
                <a:spcPct val="0"/>
              </a:spcBef>
            </a:pPr>
            <a:r>
              <a:rPr lang="en-US" sz="15000" strike="noStrike" u="none">
                <a:solidFill>
                  <a:srgbClr val="303030"/>
                </a:solidFill>
                <a:latin typeface="Gagalin"/>
                <a:ea typeface="Gagalin"/>
                <a:cs typeface="Gagalin"/>
                <a:sym typeface="Gagalin"/>
              </a:rPr>
              <a:t>¡OCTUBRE PARA BRILLAR!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846748" y="5440894"/>
            <a:ext cx="9592296" cy="3745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40"/>
              </a:lnSpc>
            </a:pPr>
            <a:r>
              <a:rPr lang="en-US" sz="4400" spc="264">
                <a:solidFill>
                  <a:srgbClr val="303030"/>
                </a:solidFill>
                <a:latin typeface="Krub"/>
                <a:ea typeface="Krub"/>
                <a:cs typeface="Krub"/>
                <a:sym typeface="Krub"/>
              </a:rPr>
              <a:t>Este 31 de octubre, cambiemos la celebración de la oscuridad por la Fiesta de la Luz.</a:t>
            </a:r>
          </a:p>
          <a:p>
            <a:pPr algn="ctr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303030"/>
                </a:solidFill>
                <a:latin typeface="Krub"/>
                <a:ea typeface="Krub"/>
                <a:cs typeface="Krub"/>
                <a:sym typeface="Krub"/>
              </a:rPr>
              <a:t>¡Octubre para brillar y celebrar la vida en Cristo!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385397" y="475553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0" y="0"/>
                </a:lnTo>
                <a:lnTo>
                  <a:pt x="2357480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030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684588" y="989917"/>
            <a:ext cx="7787356" cy="41535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73"/>
              </a:lnSpc>
            </a:pPr>
            <a:r>
              <a:rPr lang="en-US" sz="15022">
                <a:solidFill>
                  <a:srgbClr val="EDECED"/>
                </a:solidFill>
                <a:latin typeface="Shlop"/>
                <a:ea typeface="Shlop"/>
                <a:cs typeface="Shlop"/>
                <a:sym typeface="Shlop"/>
              </a:rPr>
              <a:t>¡HALLOWEEN YA FUE!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5076825"/>
            <a:ext cx="8443244" cy="4497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40"/>
              </a:lnSpc>
            </a:pPr>
            <a:r>
              <a:rPr lang="en-US" sz="4400" spc="264">
                <a:solidFill>
                  <a:srgbClr val="EDECED"/>
                </a:solidFill>
                <a:latin typeface="Krub"/>
                <a:ea typeface="Krub"/>
                <a:cs typeface="Krub"/>
                <a:sym typeface="Krub"/>
              </a:rPr>
              <a:t>Abre los ojos.</a:t>
            </a:r>
          </a:p>
          <a:p>
            <a:pPr algn="ctr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EDECED"/>
                </a:solidFill>
                <a:latin typeface="Krub"/>
                <a:ea typeface="Krub"/>
                <a:cs typeface="Krub"/>
                <a:sym typeface="Krub"/>
              </a:rPr>
              <a:t>Lo que parece un día inofensivo de disfraces y dulces tiene un trasfondo más oscuro de lo que imaginas.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1378410" y="3644668"/>
            <a:ext cx="5406983" cy="4905609"/>
          </a:xfrm>
          <a:custGeom>
            <a:avLst/>
            <a:gdLst/>
            <a:ahLst/>
            <a:cxnLst/>
            <a:rect r="r" b="b" t="t" l="l"/>
            <a:pathLst>
              <a:path h="4905609" w="5406983">
                <a:moveTo>
                  <a:pt x="0" y="0"/>
                </a:moveTo>
                <a:lnTo>
                  <a:pt x="5406983" y="0"/>
                </a:lnTo>
                <a:lnTo>
                  <a:pt x="5406983" y="4905608"/>
                </a:lnTo>
                <a:lnTo>
                  <a:pt x="0" y="490560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419621" y="1736724"/>
            <a:ext cx="3438203" cy="3981077"/>
          </a:xfrm>
          <a:custGeom>
            <a:avLst/>
            <a:gdLst/>
            <a:ahLst/>
            <a:cxnLst/>
            <a:rect r="r" b="b" t="t" l="l"/>
            <a:pathLst>
              <a:path h="3981077" w="3438203">
                <a:moveTo>
                  <a:pt x="0" y="0"/>
                </a:moveTo>
                <a:lnTo>
                  <a:pt x="3438203" y="0"/>
                </a:lnTo>
                <a:lnTo>
                  <a:pt x="3438203" y="3981077"/>
                </a:lnTo>
                <a:lnTo>
                  <a:pt x="0" y="398107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5606653" y="330094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0" y="0"/>
                </a:lnTo>
                <a:lnTo>
                  <a:pt x="2357480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030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441877" y="8740390"/>
            <a:ext cx="3228509" cy="3481725"/>
          </a:xfrm>
          <a:custGeom>
            <a:avLst/>
            <a:gdLst/>
            <a:ahLst/>
            <a:cxnLst/>
            <a:rect r="r" b="b" t="t" l="l"/>
            <a:pathLst>
              <a:path h="3481725" w="3228509">
                <a:moveTo>
                  <a:pt x="0" y="0"/>
                </a:moveTo>
                <a:lnTo>
                  <a:pt x="3228509" y="0"/>
                </a:lnTo>
                <a:lnTo>
                  <a:pt x="3228509" y="3481725"/>
                </a:lnTo>
                <a:lnTo>
                  <a:pt x="0" y="348172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833652" y="9034820"/>
            <a:ext cx="3025732" cy="3093221"/>
          </a:xfrm>
          <a:custGeom>
            <a:avLst/>
            <a:gdLst/>
            <a:ahLst/>
            <a:cxnLst/>
            <a:rect r="r" b="b" t="t" l="l"/>
            <a:pathLst>
              <a:path h="3093221" w="3025732">
                <a:moveTo>
                  <a:pt x="0" y="0"/>
                </a:moveTo>
                <a:lnTo>
                  <a:pt x="3025732" y="0"/>
                </a:lnTo>
                <a:lnTo>
                  <a:pt x="3025732" y="3093221"/>
                </a:lnTo>
                <a:lnTo>
                  <a:pt x="0" y="309322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2192080" y="-1809452"/>
            <a:ext cx="2571251" cy="2628602"/>
          </a:xfrm>
          <a:custGeom>
            <a:avLst/>
            <a:gdLst/>
            <a:ahLst/>
            <a:cxnLst/>
            <a:rect r="r" b="b" t="t" l="l"/>
            <a:pathLst>
              <a:path h="2628602" w="2571251">
                <a:moveTo>
                  <a:pt x="0" y="0"/>
                </a:moveTo>
                <a:lnTo>
                  <a:pt x="2571251" y="0"/>
                </a:lnTo>
                <a:lnTo>
                  <a:pt x="2571251" y="2628602"/>
                </a:lnTo>
                <a:lnTo>
                  <a:pt x="0" y="262860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973005" y="8797540"/>
            <a:ext cx="3998979" cy="2504361"/>
          </a:xfrm>
          <a:custGeom>
            <a:avLst/>
            <a:gdLst/>
            <a:ahLst/>
            <a:cxnLst/>
            <a:rect r="r" b="b" t="t" l="l"/>
            <a:pathLst>
              <a:path h="2504361" w="3998979">
                <a:moveTo>
                  <a:pt x="0" y="0"/>
                </a:moveTo>
                <a:lnTo>
                  <a:pt x="3998979" y="0"/>
                </a:lnTo>
                <a:lnTo>
                  <a:pt x="3998979" y="2504360"/>
                </a:lnTo>
                <a:lnTo>
                  <a:pt x="0" y="25043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373798" y="-734095"/>
            <a:ext cx="3437750" cy="2415019"/>
          </a:xfrm>
          <a:custGeom>
            <a:avLst/>
            <a:gdLst/>
            <a:ahLst/>
            <a:cxnLst/>
            <a:rect r="r" b="b" t="t" l="l"/>
            <a:pathLst>
              <a:path h="2415019" w="3437750">
                <a:moveTo>
                  <a:pt x="0" y="0"/>
                </a:moveTo>
                <a:lnTo>
                  <a:pt x="3437750" y="0"/>
                </a:lnTo>
                <a:lnTo>
                  <a:pt x="3437750" y="2415019"/>
                </a:lnTo>
                <a:lnTo>
                  <a:pt x="0" y="24150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7056132" y="3286674"/>
            <a:ext cx="2463736" cy="4114800"/>
          </a:xfrm>
          <a:custGeom>
            <a:avLst/>
            <a:gdLst/>
            <a:ahLst/>
            <a:cxnLst/>
            <a:rect r="r" b="b" t="t" l="l"/>
            <a:pathLst>
              <a:path h="4114800" w="2463736">
                <a:moveTo>
                  <a:pt x="0" y="0"/>
                </a:moveTo>
                <a:lnTo>
                  <a:pt x="2463736" y="0"/>
                </a:lnTo>
                <a:lnTo>
                  <a:pt x="246373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373117" y="981075"/>
            <a:ext cx="15876688" cy="416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0"/>
              </a:lnSpc>
            </a:pPr>
            <a:r>
              <a:rPr lang="en-US" sz="15000">
                <a:solidFill>
                  <a:srgbClr val="EDECED"/>
                </a:solidFill>
                <a:latin typeface="Shlop"/>
                <a:ea typeface="Shlop"/>
                <a:cs typeface="Shlop"/>
                <a:sym typeface="Shlop"/>
              </a:rPr>
              <a:t> EL VERDADERO SIGNIFICADO DE HALLOWEEN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811916" y="4995160"/>
            <a:ext cx="11042184" cy="3745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EDECED"/>
                </a:solidFill>
                <a:latin typeface="Krub"/>
                <a:ea typeface="Krub"/>
                <a:cs typeface="Krub"/>
                <a:sym typeface="Krub"/>
              </a:rPr>
              <a:t>Halloween es más que disfraces y dulces. Para satanistas y brujos, es “la noche de todos los demonios”, con rituales oscuros y ceremonias que promueven prácticas peligrosas.</a:t>
            </a:r>
          </a:p>
        </p:txBody>
      </p:sp>
      <p:sp>
        <p:nvSpPr>
          <p:cNvPr name="Freeform 10" id="10"/>
          <p:cNvSpPr/>
          <p:nvPr/>
        </p:nvSpPr>
        <p:spPr>
          <a:xfrm flipH="false" flipV="false" rot="0">
            <a:off x="11394020" y="4449237"/>
            <a:ext cx="5865280" cy="4585583"/>
          </a:xfrm>
          <a:custGeom>
            <a:avLst/>
            <a:gdLst/>
            <a:ahLst/>
            <a:cxnLst/>
            <a:rect r="r" b="b" t="t" l="l"/>
            <a:pathLst>
              <a:path h="4585583" w="5865280">
                <a:moveTo>
                  <a:pt x="0" y="0"/>
                </a:moveTo>
                <a:lnTo>
                  <a:pt x="5865280" y="0"/>
                </a:lnTo>
                <a:lnTo>
                  <a:pt x="5865280" y="4585583"/>
                </a:lnTo>
                <a:lnTo>
                  <a:pt x="0" y="458558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5672771" y="473414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1" y="0"/>
                </a:lnTo>
                <a:lnTo>
                  <a:pt x="2357481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030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2865669" y="879221"/>
            <a:ext cx="10891673" cy="41624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50"/>
              </a:lnSpc>
            </a:pPr>
            <a:r>
              <a:rPr lang="en-US" sz="15000">
                <a:solidFill>
                  <a:srgbClr val="EDECED"/>
                </a:solidFill>
                <a:latin typeface="Shlop"/>
                <a:ea typeface="Shlop"/>
                <a:cs typeface="Shlop"/>
                <a:sym typeface="Shlop"/>
              </a:rPr>
              <a:t>¿DE DÓNDE VIENE HALLOWEEN?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756576" y="5076825"/>
            <a:ext cx="12623091" cy="4497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EDECED"/>
                </a:solidFill>
                <a:latin typeface="Krub"/>
                <a:ea typeface="Krub"/>
                <a:cs typeface="Krub"/>
                <a:sym typeface="Krub"/>
              </a:rPr>
              <a:t>Halloween tiene raíces paganas en la antigua festividad celta llamada Samhain. Era una noche dedicada a espíritus y deidades paganas, transformada hoy en una celebración comercial, pero con simbolismo espiritual.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2585505" y="1907513"/>
            <a:ext cx="5318786" cy="6471974"/>
          </a:xfrm>
          <a:custGeom>
            <a:avLst/>
            <a:gdLst/>
            <a:ahLst/>
            <a:cxnLst/>
            <a:rect r="r" b="b" t="t" l="l"/>
            <a:pathLst>
              <a:path h="6471974" w="5318786">
                <a:moveTo>
                  <a:pt x="0" y="0"/>
                </a:moveTo>
                <a:lnTo>
                  <a:pt x="5318786" y="0"/>
                </a:lnTo>
                <a:lnTo>
                  <a:pt x="5318786" y="6471974"/>
                </a:lnTo>
                <a:lnTo>
                  <a:pt x="0" y="647197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756576" y="717296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1" y="0"/>
                </a:lnTo>
                <a:lnTo>
                  <a:pt x="2357481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30303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332326" y="2793443"/>
            <a:ext cx="5926974" cy="7086600"/>
          </a:xfrm>
          <a:custGeom>
            <a:avLst/>
            <a:gdLst/>
            <a:ahLst/>
            <a:cxnLst/>
            <a:rect r="r" b="b" t="t" l="l"/>
            <a:pathLst>
              <a:path h="7086600" w="5926974">
                <a:moveTo>
                  <a:pt x="0" y="0"/>
                </a:moveTo>
                <a:lnTo>
                  <a:pt x="5926974" y="0"/>
                </a:lnTo>
                <a:lnTo>
                  <a:pt x="5926974" y="7086600"/>
                </a:lnTo>
                <a:lnTo>
                  <a:pt x="0" y="70866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3323293" y="926995"/>
            <a:ext cx="12432723" cy="2124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050"/>
              </a:lnSpc>
            </a:pPr>
            <a:r>
              <a:rPr lang="en-US" sz="15000">
                <a:solidFill>
                  <a:srgbClr val="EDECED"/>
                </a:solidFill>
                <a:latin typeface="Shlop"/>
                <a:ea typeface="Shlop"/>
                <a:cs typeface="Shlop"/>
                <a:sym typeface="Shlop"/>
              </a:rPr>
              <a:t>PRÁCTICAS OCULTAS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561472" y="3828465"/>
            <a:ext cx="8233834" cy="4497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EDECED"/>
                </a:solidFill>
                <a:latin typeface="Krub"/>
                <a:ea typeface="Krub"/>
                <a:cs typeface="Krub"/>
                <a:sym typeface="Krub"/>
              </a:rPr>
              <a:t>En Halloween se realizan misas negras, sacrificios y rituales que incluyen drogas, alcohol, y actos idólatras que van en contra del Dios de la Biblia.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570158" y="501440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1" y="0"/>
                </a:lnTo>
                <a:lnTo>
                  <a:pt x="2357481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192080" y="-1599902"/>
            <a:ext cx="2571251" cy="2628602"/>
          </a:xfrm>
          <a:custGeom>
            <a:avLst/>
            <a:gdLst/>
            <a:ahLst/>
            <a:cxnLst/>
            <a:rect r="r" b="b" t="t" l="l"/>
            <a:pathLst>
              <a:path h="2628602" w="2571251">
                <a:moveTo>
                  <a:pt x="0" y="0"/>
                </a:moveTo>
                <a:lnTo>
                  <a:pt x="2571251" y="0"/>
                </a:lnTo>
                <a:lnTo>
                  <a:pt x="2571251" y="2628602"/>
                </a:lnTo>
                <a:lnTo>
                  <a:pt x="0" y="262860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708778" y="-852363"/>
            <a:ext cx="3437750" cy="2415019"/>
          </a:xfrm>
          <a:custGeom>
            <a:avLst/>
            <a:gdLst/>
            <a:ahLst/>
            <a:cxnLst/>
            <a:rect r="r" b="b" t="t" l="l"/>
            <a:pathLst>
              <a:path h="2415019" w="3437750">
                <a:moveTo>
                  <a:pt x="0" y="0"/>
                </a:moveTo>
                <a:lnTo>
                  <a:pt x="3437750" y="0"/>
                </a:lnTo>
                <a:lnTo>
                  <a:pt x="3437750" y="2415019"/>
                </a:lnTo>
                <a:lnTo>
                  <a:pt x="0" y="24150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776810" y="9159490"/>
            <a:ext cx="3177452" cy="2057400"/>
          </a:xfrm>
          <a:custGeom>
            <a:avLst/>
            <a:gdLst/>
            <a:ahLst/>
            <a:cxnLst/>
            <a:rect r="r" b="b" t="t" l="l"/>
            <a:pathLst>
              <a:path h="2057400" w="3177452">
                <a:moveTo>
                  <a:pt x="0" y="0"/>
                </a:moveTo>
                <a:lnTo>
                  <a:pt x="3177452" y="0"/>
                </a:lnTo>
                <a:lnTo>
                  <a:pt x="3177452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508886" y="2684270"/>
            <a:ext cx="4588789" cy="6293850"/>
          </a:xfrm>
          <a:custGeom>
            <a:avLst/>
            <a:gdLst/>
            <a:ahLst/>
            <a:cxnLst/>
            <a:rect r="r" b="b" t="t" l="l"/>
            <a:pathLst>
              <a:path h="6293850" w="4588789">
                <a:moveTo>
                  <a:pt x="0" y="0"/>
                </a:moveTo>
                <a:lnTo>
                  <a:pt x="4588789" y="0"/>
                </a:lnTo>
                <a:lnTo>
                  <a:pt x="4588789" y="6293850"/>
                </a:lnTo>
                <a:lnTo>
                  <a:pt x="0" y="629385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477705" y="600631"/>
            <a:ext cx="13465608" cy="2105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50"/>
              </a:lnSpc>
            </a:pPr>
            <a:r>
              <a:rPr lang="en-US" sz="15000">
                <a:solidFill>
                  <a:srgbClr val="303030"/>
                </a:solidFill>
                <a:latin typeface="Gagalin"/>
                <a:ea typeface="Gagalin"/>
                <a:cs typeface="Gagalin"/>
                <a:sym typeface="Gagalin"/>
              </a:rPr>
              <a:t>LO QUE DIOS DICE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807552" y="5764520"/>
            <a:ext cx="11488528" cy="3745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40"/>
              </a:lnSpc>
            </a:pPr>
            <a:r>
              <a:rPr lang="en-US" sz="4400" spc="264">
                <a:solidFill>
                  <a:srgbClr val="303030"/>
                </a:solidFill>
                <a:latin typeface="Krub"/>
                <a:ea typeface="Krub"/>
                <a:cs typeface="Krub"/>
                <a:sym typeface="Krub"/>
              </a:rPr>
              <a:t>El Padre nos llama a separarnos de estas prácticas. ¡No debemos ser parte de esta celebración!</a:t>
            </a:r>
          </a:p>
          <a:p>
            <a:pPr algn="ctr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303030"/>
                </a:solidFill>
                <a:latin typeface="Krub"/>
                <a:ea typeface="Krub"/>
                <a:cs typeface="Krub"/>
                <a:sym typeface="Krub"/>
              </a:rPr>
              <a:t>“No tendrás dioses ajenos delante de mí.”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192080" y="2907938"/>
            <a:ext cx="11104000" cy="2625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b="true" sz="5000" i="true" spc="-210">
                <a:solidFill>
                  <a:srgbClr val="30303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Éxodo 20:3</a:t>
            </a:r>
          </a:p>
          <a:p>
            <a:pPr algn="ctr">
              <a:lnSpc>
                <a:spcPts val="7000"/>
              </a:lnSpc>
              <a:spcBef>
                <a:spcPct val="0"/>
              </a:spcBef>
            </a:pPr>
            <a:r>
              <a:rPr lang="en-US" b="true" sz="5000" i="true" spc="-210">
                <a:solidFill>
                  <a:srgbClr val="303030"/>
                </a:solidFill>
                <a:latin typeface="Montserrat Bold Italics"/>
                <a:ea typeface="Montserrat Bold Italics"/>
                <a:cs typeface="Montserrat Bold Italics"/>
                <a:sym typeface="Montserrat Bold Italics"/>
              </a:rPr>
              <a:t>“No tendrás dioses ajenos delante de mí.”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1759671">
            <a:off x="16027432" y="7452350"/>
            <a:ext cx="2463737" cy="4114800"/>
          </a:xfrm>
          <a:custGeom>
            <a:avLst/>
            <a:gdLst/>
            <a:ahLst/>
            <a:cxnLst/>
            <a:rect r="r" b="b" t="t" l="l"/>
            <a:pathLst>
              <a:path h="4114800" w="2463737">
                <a:moveTo>
                  <a:pt x="0" y="0"/>
                </a:moveTo>
                <a:lnTo>
                  <a:pt x="2463736" y="0"/>
                </a:lnTo>
                <a:lnTo>
                  <a:pt x="246373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811916" y="355146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0" y="0"/>
                </a:lnTo>
                <a:lnTo>
                  <a:pt x="2357480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9144000" y="1728668"/>
            <a:ext cx="9374173" cy="9374173"/>
          </a:xfrm>
          <a:custGeom>
            <a:avLst/>
            <a:gdLst/>
            <a:ahLst/>
            <a:cxnLst/>
            <a:rect r="r" b="b" t="t" l="l"/>
            <a:pathLst>
              <a:path h="9374173" w="9374173">
                <a:moveTo>
                  <a:pt x="0" y="0"/>
                </a:moveTo>
                <a:lnTo>
                  <a:pt x="9374173" y="0"/>
                </a:lnTo>
                <a:lnTo>
                  <a:pt x="9374173" y="9374173"/>
                </a:lnTo>
                <a:lnTo>
                  <a:pt x="0" y="93741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1406190" y="3314700"/>
            <a:ext cx="4665043" cy="6080033"/>
          </a:xfrm>
          <a:custGeom>
            <a:avLst/>
            <a:gdLst/>
            <a:ahLst/>
            <a:cxnLst/>
            <a:rect r="r" b="b" t="t" l="l"/>
            <a:pathLst>
              <a:path h="6080033" w="4665043">
                <a:moveTo>
                  <a:pt x="0" y="0"/>
                </a:moveTo>
                <a:lnTo>
                  <a:pt x="4665043" y="0"/>
                </a:lnTo>
                <a:lnTo>
                  <a:pt x="4665043" y="6080033"/>
                </a:lnTo>
                <a:lnTo>
                  <a:pt x="0" y="60800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454157" y="503013"/>
            <a:ext cx="15833843" cy="21050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6050"/>
              </a:lnSpc>
              <a:spcBef>
                <a:spcPct val="0"/>
              </a:spcBef>
            </a:pPr>
            <a:r>
              <a:rPr lang="en-US" sz="15000" strike="noStrike" u="none">
                <a:solidFill>
                  <a:srgbClr val="303030"/>
                </a:solidFill>
                <a:latin typeface="Gagalin"/>
                <a:ea typeface="Gagalin"/>
                <a:cs typeface="Gagalin"/>
                <a:sym typeface="Gagalin"/>
              </a:rPr>
              <a:t>UN NUEVO ENFOQUE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66344" y="5522595"/>
            <a:ext cx="8394021" cy="3735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940"/>
              </a:lnSpc>
            </a:pPr>
            <a:r>
              <a:rPr lang="en-US" sz="4400" spc="264">
                <a:solidFill>
                  <a:srgbClr val="303030"/>
                </a:solidFill>
                <a:latin typeface="Montserrat"/>
                <a:ea typeface="Montserrat"/>
                <a:cs typeface="Montserrat"/>
                <a:sym typeface="Montserrat"/>
              </a:rPr>
              <a:t>Pero, ¡hay buenas noticias!</a:t>
            </a:r>
          </a:p>
          <a:p>
            <a:pPr algn="l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303030"/>
                </a:solidFill>
                <a:latin typeface="Montserrat"/>
                <a:ea typeface="Montserrat"/>
                <a:cs typeface="Montserrat"/>
                <a:sym typeface="Montserrat"/>
              </a:rPr>
              <a:t>Octubrillante es una fiesta que celebra la luz, la vida y la pureza. Es la alternativa perfecta al Halloween.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466344" y="3640146"/>
            <a:ext cx="8826521" cy="11620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9449"/>
              </a:lnSpc>
              <a:spcBef>
                <a:spcPct val="0"/>
              </a:spcBef>
            </a:pPr>
            <a:r>
              <a:rPr lang="en-US" b="true" sz="6999" spc="419">
                <a:solidFill>
                  <a:srgbClr val="30303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OCTUBRILLANTE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287604" y="322038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0" y="0"/>
                </a:lnTo>
                <a:lnTo>
                  <a:pt x="2357480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77915">
            <a:off x="14037650" y="4106207"/>
            <a:ext cx="4018579" cy="6638912"/>
          </a:xfrm>
          <a:custGeom>
            <a:avLst/>
            <a:gdLst/>
            <a:ahLst/>
            <a:cxnLst/>
            <a:rect r="r" b="b" t="t" l="l"/>
            <a:pathLst>
              <a:path h="6638912" w="4018579">
                <a:moveTo>
                  <a:pt x="0" y="0"/>
                </a:moveTo>
                <a:lnTo>
                  <a:pt x="4018579" y="0"/>
                </a:lnTo>
                <a:lnTo>
                  <a:pt x="4018579" y="6638912"/>
                </a:lnTo>
                <a:lnTo>
                  <a:pt x="0" y="663891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1076114">
            <a:off x="-814289" y="6051756"/>
            <a:ext cx="6286500" cy="4114800"/>
          </a:xfrm>
          <a:custGeom>
            <a:avLst/>
            <a:gdLst/>
            <a:ahLst/>
            <a:cxnLst/>
            <a:rect r="r" b="b" t="t" l="l"/>
            <a:pathLst>
              <a:path h="4114800" w="6286500">
                <a:moveTo>
                  <a:pt x="0" y="0"/>
                </a:moveTo>
                <a:lnTo>
                  <a:pt x="6286500" y="0"/>
                </a:lnTo>
                <a:lnTo>
                  <a:pt x="62865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533363" y="4363656"/>
            <a:ext cx="11509734" cy="37455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303030"/>
                </a:solidFill>
                <a:latin typeface="Krub"/>
                <a:ea typeface="Krub"/>
                <a:cs typeface="Krub"/>
                <a:sym typeface="Krub"/>
              </a:rPr>
              <a:t>En lugar de la oscuridad de Halloween, Octubrillante es una fiesta de vida donde los niños son los protagonistas, aprendiendo sobre la luz de Cristo y alejándose de influencias negativas.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0" y="0"/>
            <a:ext cx="18288000" cy="4018147"/>
          </a:xfrm>
          <a:custGeom>
            <a:avLst/>
            <a:gdLst/>
            <a:ahLst/>
            <a:cxnLst/>
            <a:rect r="r" b="b" t="t" l="l"/>
            <a:pathLst>
              <a:path h="4018147" w="18288000">
                <a:moveTo>
                  <a:pt x="0" y="0"/>
                </a:moveTo>
                <a:lnTo>
                  <a:pt x="18288000" y="0"/>
                </a:lnTo>
                <a:lnTo>
                  <a:pt x="18288000" y="4018147"/>
                </a:lnTo>
                <a:lnTo>
                  <a:pt x="0" y="40181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133405" y="542397"/>
            <a:ext cx="12021190" cy="4143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6050"/>
              </a:lnSpc>
            </a:pPr>
            <a:r>
              <a:rPr lang="en-US" sz="15000">
                <a:solidFill>
                  <a:srgbClr val="303030"/>
                </a:solidFill>
                <a:latin typeface="Gagalin"/>
                <a:ea typeface="Gagalin"/>
                <a:cs typeface="Gagalin"/>
                <a:sym typeface="Gagalin"/>
              </a:rPr>
              <a:t>UNA FIESTA DE VIDA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367026" y="361422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0" y="0"/>
                </a:lnTo>
                <a:lnTo>
                  <a:pt x="2357480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DECE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8974455"/>
            <a:ext cx="3998979" cy="2504361"/>
          </a:xfrm>
          <a:custGeom>
            <a:avLst/>
            <a:gdLst/>
            <a:ahLst/>
            <a:cxnLst/>
            <a:rect r="r" b="b" t="t" l="l"/>
            <a:pathLst>
              <a:path h="2504361" w="3998979">
                <a:moveTo>
                  <a:pt x="0" y="0"/>
                </a:moveTo>
                <a:lnTo>
                  <a:pt x="3998979" y="0"/>
                </a:lnTo>
                <a:lnTo>
                  <a:pt x="3998979" y="2504361"/>
                </a:lnTo>
                <a:lnTo>
                  <a:pt x="0" y="25043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313123" y="-216910"/>
            <a:ext cx="3437750" cy="2415019"/>
          </a:xfrm>
          <a:custGeom>
            <a:avLst/>
            <a:gdLst/>
            <a:ahLst/>
            <a:cxnLst/>
            <a:rect r="r" b="b" t="t" l="l"/>
            <a:pathLst>
              <a:path h="2415019" w="3437750">
                <a:moveTo>
                  <a:pt x="0" y="0"/>
                </a:moveTo>
                <a:lnTo>
                  <a:pt x="3437750" y="0"/>
                </a:lnTo>
                <a:lnTo>
                  <a:pt x="3437750" y="2415020"/>
                </a:lnTo>
                <a:lnTo>
                  <a:pt x="0" y="24150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077526" y="4555879"/>
            <a:ext cx="7210474" cy="5696275"/>
          </a:xfrm>
          <a:custGeom>
            <a:avLst/>
            <a:gdLst/>
            <a:ahLst/>
            <a:cxnLst/>
            <a:rect r="r" b="b" t="t" l="l"/>
            <a:pathLst>
              <a:path h="5696275" w="7210474">
                <a:moveTo>
                  <a:pt x="0" y="0"/>
                </a:moveTo>
                <a:lnTo>
                  <a:pt x="7210474" y="0"/>
                </a:lnTo>
                <a:lnTo>
                  <a:pt x="7210474" y="5696275"/>
                </a:lnTo>
                <a:lnTo>
                  <a:pt x="0" y="569627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-10800000">
            <a:off x="0" y="0"/>
            <a:ext cx="9144000" cy="9574869"/>
          </a:xfrm>
          <a:custGeom>
            <a:avLst/>
            <a:gdLst/>
            <a:ahLst/>
            <a:cxnLst/>
            <a:rect r="r" b="b" t="t" l="l"/>
            <a:pathLst>
              <a:path h="9574869" w="9144000">
                <a:moveTo>
                  <a:pt x="0" y="0"/>
                </a:moveTo>
                <a:lnTo>
                  <a:pt x="9144000" y="0"/>
                </a:lnTo>
                <a:lnTo>
                  <a:pt x="9144000" y="9574869"/>
                </a:lnTo>
                <a:lnTo>
                  <a:pt x="0" y="95748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3590524" y="1171575"/>
            <a:ext cx="11106952" cy="41433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16050"/>
              </a:lnSpc>
              <a:spcBef>
                <a:spcPct val="0"/>
              </a:spcBef>
            </a:pPr>
            <a:r>
              <a:rPr lang="en-US" sz="15000" strike="noStrike" u="none">
                <a:solidFill>
                  <a:srgbClr val="303030"/>
                </a:solidFill>
                <a:latin typeface="Gagalin"/>
                <a:ea typeface="Gagalin"/>
                <a:cs typeface="Gagalin"/>
                <a:sym typeface="Gagalin"/>
              </a:rPr>
              <a:t>CELEBRAMOS A CRISTO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377624" y="5238750"/>
            <a:ext cx="10504436" cy="3735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5940"/>
              </a:lnSpc>
              <a:spcBef>
                <a:spcPct val="0"/>
              </a:spcBef>
            </a:pPr>
            <a:r>
              <a:rPr lang="en-US" sz="4400" spc="264">
                <a:solidFill>
                  <a:srgbClr val="303030"/>
                </a:solidFill>
                <a:latin typeface="Montserrat"/>
                <a:ea typeface="Montserrat"/>
                <a:cs typeface="Montserrat"/>
                <a:sym typeface="Montserrat"/>
              </a:rPr>
              <a:t>Octubrillante trae esperanza, amor y paz. Celebramos la vida en Cristo, en un ambiente lleno de luz y gozo. ¡Es una fiesta para toda la familia!</a:t>
            </a:r>
          </a:p>
        </p:txBody>
      </p:sp>
      <p:sp>
        <p:nvSpPr>
          <p:cNvPr name="Freeform 8" id="8"/>
          <p:cNvSpPr/>
          <p:nvPr/>
        </p:nvSpPr>
        <p:spPr>
          <a:xfrm flipH="false" flipV="false" rot="0">
            <a:off x="384854" y="464476"/>
            <a:ext cx="2357480" cy="2813260"/>
          </a:xfrm>
          <a:custGeom>
            <a:avLst/>
            <a:gdLst/>
            <a:ahLst/>
            <a:cxnLst/>
            <a:rect r="r" b="b" t="t" l="l"/>
            <a:pathLst>
              <a:path h="2813260" w="2357480">
                <a:moveTo>
                  <a:pt x="0" y="0"/>
                </a:moveTo>
                <a:lnTo>
                  <a:pt x="2357481" y="0"/>
                </a:lnTo>
                <a:lnTo>
                  <a:pt x="2357481" y="2813260"/>
                </a:lnTo>
                <a:lnTo>
                  <a:pt x="0" y="281326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DAGTzBeP5p8</dc:identifier>
  <dcterms:modified xsi:type="dcterms:W3CDTF">2011-08-01T06:04:30Z</dcterms:modified>
  <cp:revision>1</cp:revision>
  <dc:title>¡Halloween ya fue!</dc:title>
</cp:coreProperties>
</file>